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94" r:id="rId10"/>
    <p:sldId id="293" r:id="rId11"/>
    <p:sldId id="266" r:id="rId12"/>
    <p:sldId id="295" r:id="rId13"/>
    <p:sldId id="268" r:id="rId14"/>
    <p:sldId id="269" r:id="rId15"/>
    <p:sldId id="296" r:id="rId16"/>
    <p:sldId id="297" r:id="rId17"/>
    <p:sldId id="298" r:id="rId18"/>
    <p:sldId id="271" r:id="rId19"/>
    <p:sldId id="272" r:id="rId20"/>
    <p:sldId id="273" r:id="rId21"/>
    <p:sldId id="274" r:id="rId22"/>
    <p:sldId id="276" r:id="rId23"/>
    <p:sldId id="275" r:id="rId24"/>
    <p:sldId id="299" r:id="rId25"/>
    <p:sldId id="300" r:id="rId26"/>
    <p:sldId id="304" r:id="rId27"/>
    <p:sldId id="306" r:id="rId28"/>
    <p:sldId id="305" r:id="rId29"/>
    <p:sldId id="301" r:id="rId30"/>
    <p:sldId id="277" r:id="rId31"/>
    <p:sldId id="278" r:id="rId32"/>
    <p:sldId id="302" r:id="rId33"/>
    <p:sldId id="282" r:id="rId34"/>
    <p:sldId id="284" r:id="rId35"/>
    <p:sldId id="280" r:id="rId36"/>
    <p:sldId id="281" r:id="rId37"/>
    <p:sldId id="283" r:id="rId38"/>
    <p:sldId id="285" r:id="rId39"/>
    <p:sldId id="303" r:id="rId40"/>
    <p:sldId id="289" r:id="rId41"/>
    <p:sldId id="290" r:id="rId42"/>
    <p:sldId id="291" r:id="rId43"/>
    <p:sldId id="292" r:id="rId44"/>
    <p:sldId id="286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B17ED-05D1-4DE5-BB63-E8D704366CFE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D07A8D3A-3A23-4CF2-8D12-98DFEF467C19}">
      <dgm:prSet phldrT="[Texte]"/>
      <dgm:spPr/>
      <dgm:t>
        <a:bodyPr/>
        <a:lstStyle/>
        <a:p>
          <a:r>
            <a:rPr lang="fr-FR" dirty="0" smtClean="0"/>
            <a:t>Formations</a:t>
          </a:r>
          <a:endParaRPr lang="fr-BE" dirty="0"/>
        </a:p>
      </dgm:t>
    </dgm:pt>
    <dgm:pt modelId="{50036234-C838-4002-9365-3692429D7192}" type="parTrans" cxnId="{D92726ED-93BA-474D-8416-06B42AEC6848}">
      <dgm:prSet/>
      <dgm:spPr/>
      <dgm:t>
        <a:bodyPr/>
        <a:lstStyle/>
        <a:p>
          <a:endParaRPr lang="fr-BE"/>
        </a:p>
      </dgm:t>
    </dgm:pt>
    <dgm:pt modelId="{A15020EE-A73E-4C8D-93BA-BE1FC1A140E8}" type="sibTrans" cxnId="{D92726ED-93BA-474D-8416-06B42AEC6848}">
      <dgm:prSet/>
      <dgm:spPr/>
      <dgm:t>
        <a:bodyPr/>
        <a:lstStyle/>
        <a:p>
          <a:endParaRPr lang="fr-BE"/>
        </a:p>
      </dgm:t>
    </dgm:pt>
    <dgm:pt modelId="{CC6218F8-687F-4FB7-91FE-BCCFA1E4E16A}">
      <dgm:prSet phldrT="[Texte]"/>
      <dgm:spPr/>
      <dgm:t>
        <a:bodyPr/>
        <a:lstStyle/>
        <a:p>
          <a:r>
            <a:rPr lang="fr-FR" dirty="0" smtClean="0"/>
            <a:t>Etudes</a:t>
          </a:r>
          <a:endParaRPr lang="fr-BE" dirty="0"/>
        </a:p>
      </dgm:t>
    </dgm:pt>
    <dgm:pt modelId="{3AF32194-829A-4636-86C7-ED7D652716EE}" type="parTrans" cxnId="{D1733950-1F3E-4761-91AB-9547C9C8AC09}">
      <dgm:prSet/>
      <dgm:spPr/>
      <dgm:t>
        <a:bodyPr/>
        <a:lstStyle/>
        <a:p>
          <a:endParaRPr lang="fr-BE"/>
        </a:p>
      </dgm:t>
    </dgm:pt>
    <dgm:pt modelId="{51B769BA-EBEE-42CD-A077-862F34259754}" type="sibTrans" cxnId="{D1733950-1F3E-4761-91AB-9547C9C8AC09}">
      <dgm:prSet/>
      <dgm:spPr/>
      <dgm:t>
        <a:bodyPr/>
        <a:lstStyle/>
        <a:p>
          <a:endParaRPr lang="fr-BE"/>
        </a:p>
      </dgm:t>
    </dgm:pt>
    <dgm:pt modelId="{01136068-17D7-4F44-B9F9-CD325372E8F4}">
      <dgm:prSet phldrT="[Texte]"/>
      <dgm:spPr/>
      <dgm:t>
        <a:bodyPr/>
        <a:lstStyle/>
        <a:p>
          <a:r>
            <a:rPr lang="fr-FR" dirty="0" smtClean="0"/>
            <a:t>Expériences</a:t>
          </a:r>
          <a:endParaRPr lang="fr-BE" dirty="0"/>
        </a:p>
      </dgm:t>
    </dgm:pt>
    <dgm:pt modelId="{240221FA-9EB3-437A-BB6F-1712C35164C6}" type="sibTrans" cxnId="{A5183AE3-4115-4454-A927-CE52EBD8E7A3}">
      <dgm:prSet/>
      <dgm:spPr/>
      <dgm:t>
        <a:bodyPr/>
        <a:lstStyle/>
        <a:p>
          <a:endParaRPr lang="fr-BE"/>
        </a:p>
      </dgm:t>
    </dgm:pt>
    <dgm:pt modelId="{1305EAB7-5533-4E58-9ADF-DEF9C84407D9}" type="parTrans" cxnId="{A5183AE3-4115-4454-A927-CE52EBD8E7A3}">
      <dgm:prSet/>
      <dgm:spPr/>
      <dgm:t>
        <a:bodyPr/>
        <a:lstStyle/>
        <a:p>
          <a:endParaRPr lang="fr-BE"/>
        </a:p>
      </dgm:t>
    </dgm:pt>
    <dgm:pt modelId="{493A3BF4-BC88-4809-92B0-66DFF18FB5D4}" type="pres">
      <dgm:prSet presAssocID="{AD8B17ED-05D1-4DE5-BB63-E8D704366C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1EBF6A4-9CCD-4D0F-80E7-8CA5265A0EBD}" type="pres">
      <dgm:prSet presAssocID="{D07A8D3A-3A23-4CF2-8D12-98DFEF467C19}" presName="comp" presStyleCnt="0"/>
      <dgm:spPr/>
    </dgm:pt>
    <dgm:pt modelId="{9027D57E-4457-42B2-97D0-69A48D85F94F}" type="pres">
      <dgm:prSet presAssocID="{D07A8D3A-3A23-4CF2-8D12-98DFEF467C19}" presName="box" presStyleLbl="node1" presStyleIdx="0" presStyleCnt="3"/>
      <dgm:spPr/>
      <dgm:t>
        <a:bodyPr/>
        <a:lstStyle/>
        <a:p>
          <a:endParaRPr lang="fr-BE"/>
        </a:p>
      </dgm:t>
    </dgm:pt>
    <dgm:pt modelId="{0EB56A82-03D9-4ADF-B867-CE4FC2CEDCF5}" type="pres">
      <dgm:prSet presAssocID="{D07A8D3A-3A23-4CF2-8D12-98DFEF467C1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D0B383-2962-4EE5-8481-DBA7C9F033FD}" type="pres">
      <dgm:prSet presAssocID="{D07A8D3A-3A23-4CF2-8D12-98DFEF467C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4428DC1-CD74-494B-BEAD-DAD71CE87A4F}" type="pres">
      <dgm:prSet presAssocID="{A15020EE-A73E-4C8D-93BA-BE1FC1A140E8}" presName="spacer" presStyleCnt="0"/>
      <dgm:spPr/>
    </dgm:pt>
    <dgm:pt modelId="{6CB8AE55-6BB8-4548-8101-54D85AE06ADB}" type="pres">
      <dgm:prSet presAssocID="{01136068-17D7-4F44-B9F9-CD325372E8F4}" presName="comp" presStyleCnt="0"/>
      <dgm:spPr/>
    </dgm:pt>
    <dgm:pt modelId="{8B299CFD-E2CF-4F1D-BABF-96BA9F18EB8D}" type="pres">
      <dgm:prSet presAssocID="{01136068-17D7-4F44-B9F9-CD325372E8F4}" presName="box" presStyleLbl="node1" presStyleIdx="1" presStyleCnt="3" custLinFactNeighborX="1472" custLinFactNeighborY="-262"/>
      <dgm:spPr/>
      <dgm:t>
        <a:bodyPr/>
        <a:lstStyle/>
        <a:p>
          <a:endParaRPr lang="fr-BE"/>
        </a:p>
      </dgm:t>
    </dgm:pt>
    <dgm:pt modelId="{0F0626F5-1AE4-42ED-9DE9-D73AE0469F9B}" type="pres">
      <dgm:prSet presAssocID="{01136068-17D7-4F44-B9F9-CD325372E8F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F3F4D9-2674-40C4-878E-E14B89DA2DE0}" type="pres">
      <dgm:prSet presAssocID="{01136068-17D7-4F44-B9F9-CD325372E8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5E974BB-3DE3-4B4B-89E7-951EA6E48C0A}" type="pres">
      <dgm:prSet presAssocID="{240221FA-9EB3-437A-BB6F-1712C35164C6}" presName="spacer" presStyleCnt="0"/>
      <dgm:spPr/>
    </dgm:pt>
    <dgm:pt modelId="{083DAC66-DE1F-40E4-AD22-1745FA0F2348}" type="pres">
      <dgm:prSet presAssocID="{CC6218F8-687F-4FB7-91FE-BCCFA1E4E16A}" presName="comp" presStyleCnt="0"/>
      <dgm:spPr/>
    </dgm:pt>
    <dgm:pt modelId="{79D5492E-4BCC-415E-BD68-10D6E7A19902}" type="pres">
      <dgm:prSet presAssocID="{CC6218F8-687F-4FB7-91FE-BCCFA1E4E16A}" presName="box" presStyleLbl="node1" presStyleIdx="2" presStyleCnt="3"/>
      <dgm:spPr/>
      <dgm:t>
        <a:bodyPr/>
        <a:lstStyle/>
        <a:p>
          <a:endParaRPr lang="fr-BE"/>
        </a:p>
      </dgm:t>
    </dgm:pt>
    <dgm:pt modelId="{A717A28C-E72B-47F9-9558-2EBD91AEBA6D}" type="pres">
      <dgm:prSet presAssocID="{CC6218F8-687F-4FB7-91FE-BCCFA1E4E16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E2BEF7-4A31-4BD8-AE2F-9CB75234B56E}" type="pres">
      <dgm:prSet presAssocID="{CC6218F8-687F-4FB7-91FE-BCCFA1E4E16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92726ED-93BA-474D-8416-06B42AEC6848}" srcId="{AD8B17ED-05D1-4DE5-BB63-E8D704366CFE}" destId="{D07A8D3A-3A23-4CF2-8D12-98DFEF467C19}" srcOrd="0" destOrd="0" parTransId="{50036234-C838-4002-9365-3692429D7192}" sibTransId="{A15020EE-A73E-4C8D-93BA-BE1FC1A140E8}"/>
    <dgm:cxn modelId="{D1733950-1F3E-4761-91AB-9547C9C8AC09}" srcId="{AD8B17ED-05D1-4DE5-BB63-E8D704366CFE}" destId="{CC6218F8-687F-4FB7-91FE-BCCFA1E4E16A}" srcOrd="2" destOrd="0" parTransId="{3AF32194-829A-4636-86C7-ED7D652716EE}" sibTransId="{51B769BA-EBEE-42CD-A077-862F34259754}"/>
    <dgm:cxn modelId="{7F4755D9-9577-4AEC-B860-95BDCADEC499}" type="presOf" srcId="{01136068-17D7-4F44-B9F9-CD325372E8F4}" destId="{D7F3F4D9-2674-40C4-878E-E14B89DA2DE0}" srcOrd="1" destOrd="0" presId="urn:microsoft.com/office/officeart/2005/8/layout/vList4"/>
    <dgm:cxn modelId="{9DCCB1C5-7F91-4AEF-BBE0-4448433339A5}" type="presOf" srcId="{CC6218F8-687F-4FB7-91FE-BCCFA1E4E16A}" destId="{79D5492E-4BCC-415E-BD68-10D6E7A19902}" srcOrd="0" destOrd="0" presId="urn:microsoft.com/office/officeart/2005/8/layout/vList4"/>
    <dgm:cxn modelId="{A5183AE3-4115-4454-A927-CE52EBD8E7A3}" srcId="{AD8B17ED-05D1-4DE5-BB63-E8D704366CFE}" destId="{01136068-17D7-4F44-B9F9-CD325372E8F4}" srcOrd="1" destOrd="0" parTransId="{1305EAB7-5533-4E58-9ADF-DEF9C84407D9}" sibTransId="{240221FA-9EB3-437A-BB6F-1712C35164C6}"/>
    <dgm:cxn modelId="{1441DEBA-A10F-4B0B-BB29-CEEA49036389}" type="presOf" srcId="{D07A8D3A-3A23-4CF2-8D12-98DFEF467C19}" destId="{9027D57E-4457-42B2-97D0-69A48D85F94F}" srcOrd="0" destOrd="0" presId="urn:microsoft.com/office/officeart/2005/8/layout/vList4"/>
    <dgm:cxn modelId="{B91C8168-DB5A-4342-85DE-CB482EC01F1A}" type="presOf" srcId="{CC6218F8-687F-4FB7-91FE-BCCFA1E4E16A}" destId="{B2E2BEF7-4A31-4BD8-AE2F-9CB75234B56E}" srcOrd="1" destOrd="0" presId="urn:microsoft.com/office/officeart/2005/8/layout/vList4"/>
    <dgm:cxn modelId="{1718C479-6708-4AA6-87FD-7D62C89E80EE}" type="presOf" srcId="{AD8B17ED-05D1-4DE5-BB63-E8D704366CFE}" destId="{493A3BF4-BC88-4809-92B0-66DFF18FB5D4}" srcOrd="0" destOrd="0" presId="urn:microsoft.com/office/officeart/2005/8/layout/vList4"/>
    <dgm:cxn modelId="{DED63B7C-292B-4027-A578-10EBEF32DD6A}" type="presOf" srcId="{D07A8D3A-3A23-4CF2-8D12-98DFEF467C19}" destId="{6ED0B383-2962-4EE5-8481-DBA7C9F033FD}" srcOrd="1" destOrd="0" presId="urn:microsoft.com/office/officeart/2005/8/layout/vList4"/>
    <dgm:cxn modelId="{BCED3283-A236-459E-B5D0-90029B10771B}" type="presOf" srcId="{01136068-17D7-4F44-B9F9-CD325372E8F4}" destId="{8B299CFD-E2CF-4F1D-BABF-96BA9F18EB8D}" srcOrd="0" destOrd="0" presId="urn:microsoft.com/office/officeart/2005/8/layout/vList4"/>
    <dgm:cxn modelId="{B93C15AE-249D-48BA-A5D3-FA7C6C403B77}" type="presParOf" srcId="{493A3BF4-BC88-4809-92B0-66DFF18FB5D4}" destId="{A1EBF6A4-9CCD-4D0F-80E7-8CA5265A0EBD}" srcOrd="0" destOrd="0" presId="urn:microsoft.com/office/officeart/2005/8/layout/vList4"/>
    <dgm:cxn modelId="{E64B26C0-7E59-45C2-B33C-A5CEB0810965}" type="presParOf" srcId="{A1EBF6A4-9CCD-4D0F-80E7-8CA5265A0EBD}" destId="{9027D57E-4457-42B2-97D0-69A48D85F94F}" srcOrd="0" destOrd="0" presId="urn:microsoft.com/office/officeart/2005/8/layout/vList4"/>
    <dgm:cxn modelId="{819CD8BA-BE54-4D5E-A325-0DA98D732E2A}" type="presParOf" srcId="{A1EBF6A4-9CCD-4D0F-80E7-8CA5265A0EBD}" destId="{0EB56A82-03D9-4ADF-B867-CE4FC2CEDCF5}" srcOrd="1" destOrd="0" presId="urn:microsoft.com/office/officeart/2005/8/layout/vList4"/>
    <dgm:cxn modelId="{87C8DFD6-9E96-4F74-92CB-E5F448A2A8F1}" type="presParOf" srcId="{A1EBF6A4-9CCD-4D0F-80E7-8CA5265A0EBD}" destId="{6ED0B383-2962-4EE5-8481-DBA7C9F033FD}" srcOrd="2" destOrd="0" presId="urn:microsoft.com/office/officeart/2005/8/layout/vList4"/>
    <dgm:cxn modelId="{E610C6C7-C721-4C24-9191-09BD2C435165}" type="presParOf" srcId="{493A3BF4-BC88-4809-92B0-66DFF18FB5D4}" destId="{14428DC1-CD74-494B-BEAD-DAD71CE87A4F}" srcOrd="1" destOrd="0" presId="urn:microsoft.com/office/officeart/2005/8/layout/vList4"/>
    <dgm:cxn modelId="{15C03653-76BC-44FC-B9A2-2DA18FAFBA35}" type="presParOf" srcId="{493A3BF4-BC88-4809-92B0-66DFF18FB5D4}" destId="{6CB8AE55-6BB8-4548-8101-54D85AE06ADB}" srcOrd="2" destOrd="0" presId="urn:microsoft.com/office/officeart/2005/8/layout/vList4"/>
    <dgm:cxn modelId="{0C909F64-7DCF-4180-A53E-ED3FC10386D2}" type="presParOf" srcId="{6CB8AE55-6BB8-4548-8101-54D85AE06ADB}" destId="{8B299CFD-E2CF-4F1D-BABF-96BA9F18EB8D}" srcOrd="0" destOrd="0" presId="urn:microsoft.com/office/officeart/2005/8/layout/vList4"/>
    <dgm:cxn modelId="{ECC69726-A9AF-4B13-9D80-D1136117F875}" type="presParOf" srcId="{6CB8AE55-6BB8-4548-8101-54D85AE06ADB}" destId="{0F0626F5-1AE4-42ED-9DE9-D73AE0469F9B}" srcOrd="1" destOrd="0" presId="urn:microsoft.com/office/officeart/2005/8/layout/vList4"/>
    <dgm:cxn modelId="{E2FA6CA6-1628-4A1A-889D-F82B6D6676A5}" type="presParOf" srcId="{6CB8AE55-6BB8-4548-8101-54D85AE06ADB}" destId="{D7F3F4D9-2674-40C4-878E-E14B89DA2DE0}" srcOrd="2" destOrd="0" presId="urn:microsoft.com/office/officeart/2005/8/layout/vList4"/>
    <dgm:cxn modelId="{0E4DF56F-EACB-477D-9B9A-312A3178AD9E}" type="presParOf" srcId="{493A3BF4-BC88-4809-92B0-66DFF18FB5D4}" destId="{E5E974BB-3DE3-4B4B-89E7-951EA6E48C0A}" srcOrd="3" destOrd="0" presId="urn:microsoft.com/office/officeart/2005/8/layout/vList4"/>
    <dgm:cxn modelId="{D1A79D37-CAB2-412F-A5EC-4C116F26F864}" type="presParOf" srcId="{493A3BF4-BC88-4809-92B0-66DFF18FB5D4}" destId="{083DAC66-DE1F-40E4-AD22-1745FA0F2348}" srcOrd="4" destOrd="0" presId="urn:microsoft.com/office/officeart/2005/8/layout/vList4"/>
    <dgm:cxn modelId="{4889E647-C5BD-406D-8272-2BC0CC3A4A8F}" type="presParOf" srcId="{083DAC66-DE1F-40E4-AD22-1745FA0F2348}" destId="{79D5492E-4BCC-415E-BD68-10D6E7A19902}" srcOrd="0" destOrd="0" presId="urn:microsoft.com/office/officeart/2005/8/layout/vList4"/>
    <dgm:cxn modelId="{B35DDFEE-B50F-421A-A2E9-1BE38414951D}" type="presParOf" srcId="{083DAC66-DE1F-40E4-AD22-1745FA0F2348}" destId="{A717A28C-E72B-47F9-9558-2EBD91AEBA6D}" srcOrd="1" destOrd="0" presId="urn:microsoft.com/office/officeart/2005/8/layout/vList4"/>
    <dgm:cxn modelId="{3198764C-8004-407F-85E5-6441ACEDF2DB}" type="presParOf" srcId="{083DAC66-DE1F-40E4-AD22-1745FA0F2348}" destId="{B2E2BEF7-4A31-4BD8-AE2F-9CB75234B5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B17ED-05D1-4DE5-BB63-E8D704366CF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07A8D3A-3A23-4CF2-8D12-98DFEF467C19}">
      <dgm:prSet phldrT="[Texte]"/>
      <dgm:spPr/>
      <dgm:t>
        <a:bodyPr/>
        <a:lstStyle/>
        <a:p>
          <a:r>
            <a:rPr lang="fr-FR" dirty="0" smtClean="0"/>
            <a:t>Formations</a:t>
          </a:r>
          <a:endParaRPr lang="fr-BE" dirty="0"/>
        </a:p>
      </dgm:t>
    </dgm:pt>
    <dgm:pt modelId="{50036234-C838-4002-9365-3692429D7192}" type="parTrans" cxnId="{D92726ED-93BA-474D-8416-06B42AEC6848}">
      <dgm:prSet/>
      <dgm:spPr/>
      <dgm:t>
        <a:bodyPr/>
        <a:lstStyle/>
        <a:p>
          <a:endParaRPr lang="fr-BE"/>
        </a:p>
      </dgm:t>
    </dgm:pt>
    <dgm:pt modelId="{A15020EE-A73E-4C8D-93BA-BE1FC1A140E8}" type="sibTrans" cxnId="{D92726ED-93BA-474D-8416-06B42AEC6848}">
      <dgm:prSet/>
      <dgm:spPr/>
      <dgm:t>
        <a:bodyPr/>
        <a:lstStyle/>
        <a:p>
          <a:endParaRPr lang="fr-BE"/>
        </a:p>
      </dgm:t>
    </dgm:pt>
    <dgm:pt modelId="{01136068-17D7-4F44-B9F9-CD325372E8F4}">
      <dgm:prSet phldrT="[Texte]"/>
      <dgm:spPr/>
      <dgm:t>
        <a:bodyPr/>
        <a:lstStyle/>
        <a:p>
          <a:r>
            <a:rPr lang="fr-FR" dirty="0" smtClean="0"/>
            <a:t>Expériences</a:t>
          </a:r>
          <a:endParaRPr lang="fr-BE" dirty="0"/>
        </a:p>
      </dgm:t>
    </dgm:pt>
    <dgm:pt modelId="{240221FA-9EB3-437A-BB6F-1712C35164C6}" type="sibTrans" cxnId="{A5183AE3-4115-4454-A927-CE52EBD8E7A3}">
      <dgm:prSet/>
      <dgm:spPr/>
      <dgm:t>
        <a:bodyPr/>
        <a:lstStyle/>
        <a:p>
          <a:endParaRPr lang="fr-BE"/>
        </a:p>
      </dgm:t>
    </dgm:pt>
    <dgm:pt modelId="{1305EAB7-5533-4E58-9ADF-DEF9C84407D9}" type="parTrans" cxnId="{A5183AE3-4115-4454-A927-CE52EBD8E7A3}">
      <dgm:prSet/>
      <dgm:spPr/>
      <dgm:t>
        <a:bodyPr/>
        <a:lstStyle/>
        <a:p>
          <a:endParaRPr lang="fr-BE"/>
        </a:p>
      </dgm:t>
    </dgm:pt>
    <dgm:pt modelId="{493A3BF4-BC88-4809-92B0-66DFF18FB5D4}" type="pres">
      <dgm:prSet presAssocID="{AD8B17ED-05D1-4DE5-BB63-E8D704366C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1EBF6A4-9CCD-4D0F-80E7-8CA5265A0EBD}" type="pres">
      <dgm:prSet presAssocID="{D07A8D3A-3A23-4CF2-8D12-98DFEF467C19}" presName="comp" presStyleCnt="0"/>
      <dgm:spPr/>
    </dgm:pt>
    <dgm:pt modelId="{9027D57E-4457-42B2-97D0-69A48D85F94F}" type="pres">
      <dgm:prSet presAssocID="{D07A8D3A-3A23-4CF2-8D12-98DFEF467C19}" presName="box" presStyleLbl="node1" presStyleIdx="0" presStyleCnt="2"/>
      <dgm:spPr/>
      <dgm:t>
        <a:bodyPr/>
        <a:lstStyle/>
        <a:p>
          <a:endParaRPr lang="fr-BE"/>
        </a:p>
      </dgm:t>
    </dgm:pt>
    <dgm:pt modelId="{0EB56A82-03D9-4ADF-B867-CE4FC2CEDCF5}" type="pres">
      <dgm:prSet presAssocID="{D07A8D3A-3A23-4CF2-8D12-98DFEF467C19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D0B383-2962-4EE5-8481-DBA7C9F033FD}" type="pres">
      <dgm:prSet presAssocID="{D07A8D3A-3A23-4CF2-8D12-98DFEF467C1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4428DC1-CD74-494B-BEAD-DAD71CE87A4F}" type="pres">
      <dgm:prSet presAssocID="{A15020EE-A73E-4C8D-93BA-BE1FC1A140E8}" presName="spacer" presStyleCnt="0"/>
      <dgm:spPr/>
    </dgm:pt>
    <dgm:pt modelId="{6CB8AE55-6BB8-4548-8101-54D85AE06ADB}" type="pres">
      <dgm:prSet presAssocID="{01136068-17D7-4F44-B9F9-CD325372E8F4}" presName="comp" presStyleCnt="0"/>
      <dgm:spPr/>
    </dgm:pt>
    <dgm:pt modelId="{8B299CFD-E2CF-4F1D-BABF-96BA9F18EB8D}" type="pres">
      <dgm:prSet presAssocID="{01136068-17D7-4F44-B9F9-CD325372E8F4}" presName="box" presStyleLbl="node1" presStyleIdx="1" presStyleCnt="2" custLinFactNeighborX="1472" custLinFactNeighborY="-262"/>
      <dgm:spPr/>
      <dgm:t>
        <a:bodyPr/>
        <a:lstStyle/>
        <a:p>
          <a:endParaRPr lang="fr-BE"/>
        </a:p>
      </dgm:t>
    </dgm:pt>
    <dgm:pt modelId="{0F0626F5-1AE4-42ED-9DE9-D73AE0469F9B}" type="pres">
      <dgm:prSet presAssocID="{01136068-17D7-4F44-B9F9-CD325372E8F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F3F4D9-2674-40C4-878E-E14B89DA2DE0}" type="pres">
      <dgm:prSet presAssocID="{01136068-17D7-4F44-B9F9-CD325372E8F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92726ED-93BA-474D-8416-06B42AEC6848}" srcId="{AD8B17ED-05D1-4DE5-BB63-E8D704366CFE}" destId="{D07A8D3A-3A23-4CF2-8D12-98DFEF467C19}" srcOrd="0" destOrd="0" parTransId="{50036234-C838-4002-9365-3692429D7192}" sibTransId="{A15020EE-A73E-4C8D-93BA-BE1FC1A140E8}"/>
    <dgm:cxn modelId="{DAF5FE71-3468-43CE-AD46-3D188F64B915}" type="presOf" srcId="{01136068-17D7-4F44-B9F9-CD325372E8F4}" destId="{8B299CFD-E2CF-4F1D-BABF-96BA9F18EB8D}" srcOrd="0" destOrd="0" presId="urn:microsoft.com/office/officeart/2005/8/layout/vList4"/>
    <dgm:cxn modelId="{A5183AE3-4115-4454-A927-CE52EBD8E7A3}" srcId="{AD8B17ED-05D1-4DE5-BB63-E8D704366CFE}" destId="{01136068-17D7-4F44-B9F9-CD325372E8F4}" srcOrd="1" destOrd="0" parTransId="{1305EAB7-5533-4E58-9ADF-DEF9C84407D9}" sibTransId="{240221FA-9EB3-437A-BB6F-1712C35164C6}"/>
    <dgm:cxn modelId="{B6BE38DE-9797-4CB2-ACAE-0C78DFC48E7D}" type="presOf" srcId="{AD8B17ED-05D1-4DE5-BB63-E8D704366CFE}" destId="{493A3BF4-BC88-4809-92B0-66DFF18FB5D4}" srcOrd="0" destOrd="0" presId="urn:microsoft.com/office/officeart/2005/8/layout/vList4"/>
    <dgm:cxn modelId="{917BC606-E78A-4F4F-AEB2-588C0EA5A040}" type="presOf" srcId="{D07A8D3A-3A23-4CF2-8D12-98DFEF467C19}" destId="{9027D57E-4457-42B2-97D0-69A48D85F94F}" srcOrd="0" destOrd="0" presId="urn:microsoft.com/office/officeart/2005/8/layout/vList4"/>
    <dgm:cxn modelId="{92FA9A22-FABD-49B2-9912-9867DED6A0CB}" type="presOf" srcId="{01136068-17D7-4F44-B9F9-CD325372E8F4}" destId="{D7F3F4D9-2674-40C4-878E-E14B89DA2DE0}" srcOrd="1" destOrd="0" presId="urn:microsoft.com/office/officeart/2005/8/layout/vList4"/>
    <dgm:cxn modelId="{EE015687-BFF3-4852-BCD4-1CF877FAED55}" type="presOf" srcId="{D07A8D3A-3A23-4CF2-8D12-98DFEF467C19}" destId="{6ED0B383-2962-4EE5-8481-DBA7C9F033FD}" srcOrd="1" destOrd="0" presId="urn:microsoft.com/office/officeart/2005/8/layout/vList4"/>
    <dgm:cxn modelId="{8ACB69B2-9350-423B-BD68-C32D58713F79}" type="presParOf" srcId="{493A3BF4-BC88-4809-92B0-66DFF18FB5D4}" destId="{A1EBF6A4-9CCD-4D0F-80E7-8CA5265A0EBD}" srcOrd="0" destOrd="0" presId="urn:microsoft.com/office/officeart/2005/8/layout/vList4"/>
    <dgm:cxn modelId="{4D9EAD94-D093-44ED-8956-689B06CD064E}" type="presParOf" srcId="{A1EBF6A4-9CCD-4D0F-80E7-8CA5265A0EBD}" destId="{9027D57E-4457-42B2-97D0-69A48D85F94F}" srcOrd="0" destOrd="0" presId="urn:microsoft.com/office/officeart/2005/8/layout/vList4"/>
    <dgm:cxn modelId="{2A23738F-37B4-411A-B813-56BBB1911849}" type="presParOf" srcId="{A1EBF6A4-9CCD-4D0F-80E7-8CA5265A0EBD}" destId="{0EB56A82-03D9-4ADF-B867-CE4FC2CEDCF5}" srcOrd="1" destOrd="0" presId="urn:microsoft.com/office/officeart/2005/8/layout/vList4"/>
    <dgm:cxn modelId="{52CACED9-225C-4E27-AA9B-E641D22CBD1F}" type="presParOf" srcId="{A1EBF6A4-9CCD-4D0F-80E7-8CA5265A0EBD}" destId="{6ED0B383-2962-4EE5-8481-DBA7C9F033FD}" srcOrd="2" destOrd="0" presId="urn:microsoft.com/office/officeart/2005/8/layout/vList4"/>
    <dgm:cxn modelId="{3FC0F3B0-22A0-4B02-837B-4ED3378CBD7B}" type="presParOf" srcId="{493A3BF4-BC88-4809-92B0-66DFF18FB5D4}" destId="{14428DC1-CD74-494B-BEAD-DAD71CE87A4F}" srcOrd="1" destOrd="0" presId="urn:microsoft.com/office/officeart/2005/8/layout/vList4"/>
    <dgm:cxn modelId="{25AA2F4E-9A1C-4EF6-9BBA-567261426607}" type="presParOf" srcId="{493A3BF4-BC88-4809-92B0-66DFF18FB5D4}" destId="{6CB8AE55-6BB8-4548-8101-54D85AE06ADB}" srcOrd="2" destOrd="0" presId="urn:microsoft.com/office/officeart/2005/8/layout/vList4"/>
    <dgm:cxn modelId="{47B3FB51-7F93-46ED-BB9B-DC82AC000F83}" type="presParOf" srcId="{6CB8AE55-6BB8-4548-8101-54D85AE06ADB}" destId="{8B299CFD-E2CF-4F1D-BABF-96BA9F18EB8D}" srcOrd="0" destOrd="0" presId="urn:microsoft.com/office/officeart/2005/8/layout/vList4"/>
    <dgm:cxn modelId="{24E33F04-1778-43E8-9E7E-C727BB591F9A}" type="presParOf" srcId="{6CB8AE55-6BB8-4548-8101-54D85AE06ADB}" destId="{0F0626F5-1AE4-42ED-9DE9-D73AE0469F9B}" srcOrd="1" destOrd="0" presId="urn:microsoft.com/office/officeart/2005/8/layout/vList4"/>
    <dgm:cxn modelId="{42FD7132-7BFB-4A73-9179-AB634E2D4557}" type="presParOf" srcId="{6CB8AE55-6BB8-4548-8101-54D85AE06ADB}" destId="{D7F3F4D9-2674-40C4-878E-E14B89DA2D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8B17ED-05D1-4DE5-BB63-E8D704366CFE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BE"/>
        </a:p>
      </dgm:t>
    </dgm:pt>
    <dgm:pt modelId="{D07A8D3A-3A23-4CF2-8D12-98DFEF467C19}">
      <dgm:prSet phldrT="[Texte]"/>
      <dgm:spPr/>
      <dgm:t>
        <a:bodyPr/>
        <a:lstStyle/>
        <a:p>
          <a:r>
            <a:rPr lang="fr-FR" dirty="0" smtClean="0"/>
            <a:t>Formations</a:t>
          </a:r>
          <a:endParaRPr lang="fr-BE" dirty="0"/>
        </a:p>
      </dgm:t>
    </dgm:pt>
    <dgm:pt modelId="{50036234-C838-4002-9365-3692429D7192}" type="parTrans" cxnId="{D92726ED-93BA-474D-8416-06B42AEC6848}">
      <dgm:prSet/>
      <dgm:spPr/>
      <dgm:t>
        <a:bodyPr/>
        <a:lstStyle/>
        <a:p>
          <a:endParaRPr lang="fr-BE"/>
        </a:p>
      </dgm:t>
    </dgm:pt>
    <dgm:pt modelId="{A15020EE-A73E-4C8D-93BA-BE1FC1A140E8}" type="sibTrans" cxnId="{D92726ED-93BA-474D-8416-06B42AEC6848}">
      <dgm:prSet/>
      <dgm:spPr/>
      <dgm:t>
        <a:bodyPr/>
        <a:lstStyle/>
        <a:p>
          <a:endParaRPr lang="fr-BE"/>
        </a:p>
      </dgm:t>
    </dgm:pt>
    <dgm:pt modelId="{493A3BF4-BC88-4809-92B0-66DFF18FB5D4}" type="pres">
      <dgm:prSet presAssocID="{AD8B17ED-05D1-4DE5-BB63-E8D704366C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1EBF6A4-9CCD-4D0F-80E7-8CA5265A0EBD}" type="pres">
      <dgm:prSet presAssocID="{D07A8D3A-3A23-4CF2-8D12-98DFEF467C19}" presName="comp" presStyleCnt="0"/>
      <dgm:spPr/>
    </dgm:pt>
    <dgm:pt modelId="{9027D57E-4457-42B2-97D0-69A48D85F94F}" type="pres">
      <dgm:prSet presAssocID="{D07A8D3A-3A23-4CF2-8D12-98DFEF467C19}" presName="box" presStyleLbl="node1" presStyleIdx="0" presStyleCnt="1" custLinFactNeighborX="8696" custLinFactNeighborY="-49793"/>
      <dgm:spPr/>
      <dgm:t>
        <a:bodyPr/>
        <a:lstStyle/>
        <a:p>
          <a:endParaRPr lang="fr-BE"/>
        </a:p>
      </dgm:t>
    </dgm:pt>
    <dgm:pt modelId="{0EB56A82-03D9-4ADF-B867-CE4FC2CEDCF5}" type="pres">
      <dgm:prSet presAssocID="{D07A8D3A-3A23-4CF2-8D12-98DFEF467C19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D0B383-2962-4EE5-8481-DBA7C9F033FD}" type="pres">
      <dgm:prSet presAssocID="{D07A8D3A-3A23-4CF2-8D12-98DFEF467C1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B688966-9CFF-4902-B7A9-15015EE2CA49}" type="presOf" srcId="{D07A8D3A-3A23-4CF2-8D12-98DFEF467C19}" destId="{6ED0B383-2962-4EE5-8481-DBA7C9F033FD}" srcOrd="1" destOrd="0" presId="urn:microsoft.com/office/officeart/2005/8/layout/vList4"/>
    <dgm:cxn modelId="{06F40635-D470-4A9A-A39A-507E846D84A4}" type="presOf" srcId="{AD8B17ED-05D1-4DE5-BB63-E8D704366CFE}" destId="{493A3BF4-BC88-4809-92B0-66DFF18FB5D4}" srcOrd="0" destOrd="0" presId="urn:microsoft.com/office/officeart/2005/8/layout/vList4"/>
    <dgm:cxn modelId="{D92726ED-93BA-474D-8416-06B42AEC6848}" srcId="{AD8B17ED-05D1-4DE5-BB63-E8D704366CFE}" destId="{D07A8D3A-3A23-4CF2-8D12-98DFEF467C19}" srcOrd="0" destOrd="0" parTransId="{50036234-C838-4002-9365-3692429D7192}" sibTransId="{A15020EE-A73E-4C8D-93BA-BE1FC1A140E8}"/>
    <dgm:cxn modelId="{DCF69730-E0F2-4123-9EE2-DA67D6716EC1}" type="presOf" srcId="{D07A8D3A-3A23-4CF2-8D12-98DFEF467C19}" destId="{9027D57E-4457-42B2-97D0-69A48D85F94F}" srcOrd="0" destOrd="0" presId="urn:microsoft.com/office/officeart/2005/8/layout/vList4"/>
    <dgm:cxn modelId="{4A782ED3-7086-4DE0-A63C-75CDD7A25D00}" type="presParOf" srcId="{493A3BF4-BC88-4809-92B0-66DFF18FB5D4}" destId="{A1EBF6A4-9CCD-4D0F-80E7-8CA5265A0EBD}" srcOrd="0" destOrd="0" presId="urn:microsoft.com/office/officeart/2005/8/layout/vList4"/>
    <dgm:cxn modelId="{7CEBD4AB-AF82-4AC5-B679-687F2BDB364B}" type="presParOf" srcId="{A1EBF6A4-9CCD-4D0F-80E7-8CA5265A0EBD}" destId="{9027D57E-4457-42B2-97D0-69A48D85F94F}" srcOrd="0" destOrd="0" presId="urn:microsoft.com/office/officeart/2005/8/layout/vList4"/>
    <dgm:cxn modelId="{7B62D139-0EB7-46B5-B6EF-04EA98FD7836}" type="presParOf" srcId="{A1EBF6A4-9CCD-4D0F-80E7-8CA5265A0EBD}" destId="{0EB56A82-03D9-4ADF-B867-CE4FC2CEDCF5}" srcOrd="1" destOrd="0" presId="urn:microsoft.com/office/officeart/2005/8/layout/vList4"/>
    <dgm:cxn modelId="{125E87CB-09D6-4795-AA15-D7669D8E32A0}" type="presParOf" srcId="{A1EBF6A4-9CCD-4D0F-80E7-8CA5265A0EBD}" destId="{6ED0B383-2962-4EE5-8481-DBA7C9F033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31AB0-B9AD-421E-9B40-9C7AC910715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E6987D7-D6D3-4749-BDE7-9EF6D83EDB22}">
      <dgm:prSet phldrT="[Texte]"/>
      <dgm:spPr/>
      <dgm:t>
        <a:bodyPr/>
        <a:lstStyle/>
        <a:p>
          <a:r>
            <a:rPr lang="fr-FR" dirty="0" smtClean="0"/>
            <a:t>Réalisée</a:t>
          </a:r>
          <a:endParaRPr lang="fr-BE" dirty="0"/>
        </a:p>
      </dgm:t>
    </dgm:pt>
    <dgm:pt modelId="{5D515B19-A959-461D-8CE6-072A8D9B16A7}" type="parTrans" cxnId="{9A66ED6A-C242-4DB2-922A-B2695DC9B714}">
      <dgm:prSet/>
      <dgm:spPr/>
      <dgm:t>
        <a:bodyPr/>
        <a:lstStyle/>
        <a:p>
          <a:endParaRPr lang="fr-BE"/>
        </a:p>
      </dgm:t>
    </dgm:pt>
    <dgm:pt modelId="{8E9F3FCF-DA75-46DE-81A7-2E39C9DEC6D0}" type="sibTrans" cxnId="{9A66ED6A-C242-4DB2-922A-B2695DC9B714}">
      <dgm:prSet/>
      <dgm:spPr/>
      <dgm:t>
        <a:bodyPr/>
        <a:lstStyle/>
        <a:p>
          <a:endParaRPr lang="fr-BE"/>
        </a:p>
      </dgm:t>
    </dgm:pt>
    <dgm:pt modelId="{6BD0E12D-9A42-426B-A354-4ABB73774C4B}">
      <dgm:prSet phldrT="[Texte]"/>
      <dgm:spPr/>
      <dgm:t>
        <a:bodyPr/>
        <a:lstStyle/>
        <a:p>
          <a:endParaRPr lang="fr-BE" dirty="0"/>
        </a:p>
      </dgm:t>
    </dgm:pt>
    <dgm:pt modelId="{1D831865-E1AB-4D27-B980-F9E59FE88CD0}" type="parTrans" cxnId="{AB5DC0E4-5702-4BB4-9C5D-4F08AD502367}">
      <dgm:prSet/>
      <dgm:spPr/>
      <dgm:t>
        <a:bodyPr/>
        <a:lstStyle/>
        <a:p>
          <a:endParaRPr lang="fr-BE"/>
        </a:p>
      </dgm:t>
    </dgm:pt>
    <dgm:pt modelId="{5226D16A-E7A9-4656-83CB-AD2893582B94}" type="sibTrans" cxnId="{AB5DC0E4-5702-4BB4-9C5D-4F08AD502367}">
      <dgm:prSet/>
      <dgm:spPr/>
      <dgm:t>
        <a:bodyPr/>
        <a:lstStyle/>
        <a:p>
          <a:endParaRPr lang="fr-BE"/>
        </a:p>
      </dgm:t>
    </dgm:pt>
    <dgm:pt modelId="{86E98195-56AA-4612-936D-A5C69674E4DD}" type="pres">
      <dgm:prSet presAssocID="{33531AB0-B9AD-421E-9B40-9C7AC910715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BE"/>
        </a:p>
      </dgm:t>
    </dgm:pt>
    <dgm:pt modelId="{0CA43189-37E3-4F37-A7B2-B8754D709837}" type="pres">
      <dgm:prSet presAssocID="{33531AB0-B9AD-421E-9B40-9C7AC9107159}" presName="arrowNode" presStyleLbl="node1" presStyleIdx="0" presStyleCnt="1" custAng="8275566" custScaleX="50230" custScaleY="49600" custLinFactNeighborX="17869" custLinFactNeighborY="-2366"/>
      <dgm:spPr/>
    </dgm:pt>
    <dgm:pt modelId="{4EA6DF9D-2D61-4DEB-941F-11E7FAB6A780}" type="pres">
      <dgm:prSet presAssocID="{6BD0E12D-9A42-426B-A354-4ABB73774C4B}" presName="txNode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D23DD8F-9891-45CD-B1D4-C4F028F6F24D}" type="pres">
      <dgm:prSet presAssocID="{7E6987D7-D6D3-4749-BDE7-9EF6D83EDB22}" presName="txNode2" presStyleLbl="revTx" presStyleIdx="1" presStyleCnt="2" custScaleX="47727" custScaleY="56250" custLinFactY="-100000" custLinFactNeighborX="-23418" custLinFactNeighborY="-18437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FE61726-F38F-4CE8-B81D-20F041CF6C27}" type="presOf" srcId="{7E6987D7-D6D3-4749-BDE7-9EF6D83EDB22}" destId="{7D23DD8F-9891-45CD-B1D4-C4F028F6F24D}" srcOrd="0" destOrd="0" presId="urn:microsoft.com/office/officeart/2009/3/layout/DescendingProcess"/>
    <dgm:cxn modelId="{AB5DC0E4-5702-4BB4-9C5D-4F08AD502367}" srcId="{33531AB0-B9AD-421E-9B40-9C7AC9107159}" destId="{6BD0E12D-9A42-426B-A354-4ABB73774C4B}" srcOrd="0" destOrd="0" parTransId="{1D831865-E1AB-4D27-B980-F9E59FE88CD0}" sibTransId="{5226D16A-E7A9-4656-83CB-AD2893582B94}"/>
    <dgm:cxn modelId="{215C6132-7CDC-4878-8E99-8C60724408FC}" type="presOf" srcId="{33531AB0-B9AD-421E-9B40-9C7AC9107159}" destId="{86E98195-56AA-4612-936D-A5C69674E4DD}" srcOrd="0" destOrd="0" presId="urn:microsoft.com/office/officeart/2009/3/layout/DescendingProcess"/>
    <dgm:cxn modelId="{DD1E64A4-02D7-4A3A-840D-C051DB79E63E}" type="presOf" srcId="{6BD0E12D-9A42-426B-A354-4ABB73774C4B}" destId="{4EA6DF9D-2D61-4DEB-941F-11E7FAB6A780}" srcOrd="0" destOrd="0" presId="urn:microsoft.com/office/officeart/2009/3/layout/DescendingProcess"/>
    <dgm:cxn modelId="{9A66ED6A-C242-4DB2-922A-B2695DC9B714}" srcId="{33531AB0-B9AD-421E-9B40-9C7AC9107159}" destId="{7E6987D7-D6D3-4749-BDE7-9EF6D83EDB22}" srcOrd="1" destOrd="0" parTransId="{5D515B19-A959-461D-8CE6-072A8D9B16A7}" sibTransId="{8E9F3FCF-DA75-46DE-81A7-2E39C9DEC6D0}"/>
    <dgm:cxn modelId="{AF4AB7E5-5121-47F3-9D6D-9BBBF64F4313}" type="presParOf" srcId="{86E98195-56AA-4612-936D-A5C69674E4DD}" destId="{0CA43189-37E3-4F37-A7B2-B8754D709837}" srcOrd="0" destOrd="0" presId="urn:microsoft.com/office/officeart/2009/3/layout/DescendingProcess"/>
    <dgm:cxn modelId="{C1C68295-004F-42A7-8818-4BDE35DA4E4F}" type="presParOf" srcId="{86E98195-56AA-4612-936D-A5C69674E4DD}" destId="{4EA6DF9D-2D61-4DEB-941F-11E7FAB6A780}" srcOrd="1" destOrd="0" presId="urn:microsoft.com/office/officeart/2009/3/layout/DescendingProcess"/>
    <dgm:cxn modelId="{39EA08CF-16D4-45D5-9B3B-FFC0143183F2}" type="presParOf" srcId="{86E98195-56AA-4612-936D-A5C69674E4DD}" destId="{7D23DD8F-9891-45CD-B1D4-C4F028F6F24D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D57E-4457-42B2-97D0-69A48D85F94F}">
      <dsp:nvSpPr>
        <dsp:cNvPr id="0" name=""/>
        <dsp:cNvSpPr/>
      </dsp:nvSpPr>
      <dsp:spPr>
        <a:xfrm>
          <a:off x="0" y="0"/>
          <a:ext cx="1607839" cy="342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Formations</a:t>
          </a:r>
          <a:endParaRPr lang="fr-BE" sz="1600" kern="1200" dirty="0"/>
        </a:p>
      </dsp:txBody>
      <dsp:txXfrm>
        <a:off x="355814" y="0"/>
        <a:ext cx="1252025" cy="342467"/>
      </dsp:txXfrm>
    </dsp:sp>
    <dsp:sp modelId="{0EB56A82-03D9-4ADF-B867-CE4FC2CEDCF5}">
      <dsp:nvSpPr>
        <dsp:cNvPr id="0" name=""/>
        <dsp:cNvSpPr/>
      </dsp:nvSpPr>
      <dsp:spPr>
        <a:xfrm>
          <a:off x="34246" y="34246"/>
          <a:ext cx="321568" cy="2739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9CFD-E2CF-4F1D-BABF-96BA9F18EB8D}">
      <dsp:nvSpPr>
        <dsp:cNvPr id="0" name=""/>
        <dsp:cNvSpPr/>
      </dsp:nvSpPr>
      <dsp:spPr>
        <a:xfrm>
          <a:off x="0" y="375816"/>
          <a:ext cx="1607839" cy="342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Expériences</a:t>
          </a:r>
          <a:endParaRPr lang="fr-BE" sz="1600" kern="1200" dirty="0"/>
        </a:p>
      </dsp:txBody>
      <dsp:txXfrm>
        <a:off x="355814" y="375816"/>
        <a:ext cx="1252025" cy="342467"/>
      </dsp:txXfrm>
    </dsp:sp>
    <dsp:sp modelId="{0F0626F5-1AE4-42ED-9DE9-D73AE0469F9B}">
      <dsp:nvSpPr>
        <dsp:cNvPr id="0" name=""/>
        <dsp:cNvSpPr/>
      </dsp:nvSpPr>
      <dsp:spPr>
        <a:xfrm>
          <a:off x="34246" y="410961"/>
          <a:ext cx="321568" cy="2739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5492E-4BCC-415E-BD68-10D6E7A19902}">
      <dsp:nvSpPr>
        <dsp:cNvPr id="0" name=""/>
        <dsp:cNvSpPr/>
      </dsp:nvSpPr>
      <dsp:spPr>
        <a:xfrm>
          <a:off x="0" y="753428"/>
          <a:ext cx="1607839" cy="342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Etudes</a:t>
          </a:r>
          <a:endParaRPr lang="fr-BE" sz="1600" kern="1200" dirty="0"/>
        </a:p>
      </dsp:txBody>
      <dsp:txXfrm>
        <a:off x="355814" y="753428"/>
        <a:ext cx="1252025" cy="342467"/>
      </dsp:txXfrm>
    </dsp:sp>
    <dsp:sp modelId="{A717A28C-E72B-47F9-9558-2EBD91AEBA6D}">
      <dsp:nvSpPr>
        <dsp:cNvPr id="0" name=""/>
        <dsp:cNvSpPr/>
      </dsp:nvSpPr>
      <dsp:spPr>
        <a:xfrm>
          <a:off x="34246" y="787675"/>
          <a:ext cx="321568" cy="2739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D57E-4457-42B2-97D0-69A48D85F94F}">
      <dsp:nvSpPr>
        <dsp:cNvPr id="0" name=""/>
        <dsp:cNvSpPr/>
      </dsp:nvSpPr>
      <dsp:spPr>
        <a:xfrm>
          <a:off x="0" y="0"/>
          <a:ext cx="1656184" cy="37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Formations</a:t>
          </a:r>
          <a:endParaRPr lang="fr-BE" sz="1700" kern="1200" dirty="0"/>
        </a:p>
      </dsp:txBody>
      <dsp:txXfrm>
        <a:off x="368946" y="0"/>
        <a:ext cx="1287237" cy="377092"/>
      </dsp:txXfrm>
    </dsp:sp>
    <dsp:sp modelId="{0EB56A82-03D9-4ADF-B867-CE4FC2CEDCF5}">
      <dsp:nvSpPr>
        <dsp:cNvPr id="0" name=""/>
        <dsp:cNvSpPr/>
      </dsp:nvSpPr>
      <dsp:spPr>
        <a:xfrm>
          <a:off x="37709" y="37709"/>
          <a:ext cx="331236" cy="301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9CFD-E2CF-4F1D-BABF-96BA9F18EB8D}">
      <dsp:nvSpPr>
        <dsp:cNvPr id="0" name=""/>
        <dsp:cNvSpPr/>
      </dsp:nvSpPr>
      <dsp:spPr>
        <a:xfrm>
          <a:off x="0" y="413813"/>
          <a:ext cx="1656184" cy="37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Expériences</a:t>
          </a:r>
          <a:endParaRPr lang="fr-BE" sz="1700" kern="1200" dirty="0"/>
        </a:p>
      </dsp:txBody>
      <dsp:txXfrm>
        <a:off x="368946" y="413813"/>
        <a:ext cx="1287237" cy="377092"/>
      </dsp:txXfrm>
    </dsp:sp>
    <dsp:sp modelId="{0F0626F5-1AE4-42ED-9DE9-D73AE0469F9B}">
      <dsp:nvSpPr>
        <dsp:cNvPr id="0" name=""/>
        <dsp:cNvSpPr/>
      </dsp:nvSpPr>
      <dsp:spPr>
        <a:xfrm>
          <a:off x="37709" y="452511"/>
          <a:ext cx="331236" cy="301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D57E-4457-42B2-97D0-69A48D85F94F}">
      <dsp:nvSpPr>
        <dsp:cNvPr id="0" name=""/>
        <dsp:cNvSpPr/>
      </dsp:nvSpPr>
      <dsp:spPr>
        <a:xfrm>
          <a:off x="0" y="0"/>
          <a:ext cx="1656184" cy="432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Formations</a:t>
          </a:r>
          <a:endParaRPr lang="fr-BE" sz="1900" kern="1200" dirty="0"/>
        </a:p>
      </dsp:txBody>
      <dsp:txXfrm>
        <a:off x="374441" y="0"/>
        <a:ext cx="1281742" cy="432048"/>
      </dsp:txXfrm>
    </dsp:sp>
    <dsp:sp modelId="{0EB56A82-03D9-4ADF-B867-CE4FC2CEDCF5}">
      <dsp:nvSpPr>
        <dsp:cNvPr id="0" name=""/>
        <dsp:cNvSpPr/>
      </dsp:nvSpPr>
      <dsp:spPr>
        <a:xfrm>
          <a:off x="43204" y="43204"/>
          <a:ext cx="331236" cy="3456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43189-37E3-4F37-A7B2-B8754D709837}">
      <dsp:nvSpPr>
        <dsp:cNvPr id="0" name=""/>
        <dsp:cNvSpPr/>
      </dsp:nvSpPr>
      <dsp:spPr>
        <a:xfrm rot="12671940">
          <a:off x="2368266" y="1180552"/>
          <a:ext cx="1473745" cy="105269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DF9D-2D61-4DEB-941F-11E7FAB6A780}">
      <dsp:nvSpPr>
        <dsp:cNvPr id="0" name=""/>
        <dsp:cNvSpPr/>
      </dsp:nvSpPr>
      <dsp:spPr>
        <a:xfrm>
          <a:off x="903701" y="60486"/>
          <a:ext cx="1406748" cy="553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900" kern="1200" dirty="0"/>
        </a:p>
      </dsp:txBody>
      <dsp:txXfrm>
        <a:off x="903701" y="60486"/>
        <a:ext cx="1406748" cy="553021"/>
      </dsp:txXfrm>
    </dsp:sp>
    <dsp:sp modelId="{7D23DD8F-9891-45CD-B1D4-C4F028F6F24D}">
      <dsp:nvSpPr>
        <dsp:cNvPr id="0" name=""/>
        <dsp:cNvSpPr/>
      </dsp:nvSpPr>
      <dsp:spPr>
        <a:xfrm>
          <a:off x="2856391" y="1512167"/>
          <a:ext cx="907295" cy="31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Réalisée</a:t>
          </a:r>
          <a:endParaRPr lang="fr-BE" sz="1900" kern="1200" dirty="0"/>
        </a:p>
      </dsp:txBody>
      <dsp:txXfrm>
        <a:off x="2856391" y="1512167"/>
        <a:ext cx="907295" cy="3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10000" t="4000" r="1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DD5EB1-A363-4667-ACBE-8DC8DFFCD397}" type="datetimeFigureOut">
              <a:rPr lang="fr-FR" smtClean="0"/>
              <a:pPr/>
              <a:t>30/10/2024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93A58C-CBC1-45CF-94FD-BA19BFD555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CV 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/>
              <a:t>Un outil digital pour les entreprises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2142403" cy="194421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formation annuel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3074"/>
            <a:ext cx="4536504" cy="30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000353" cy="14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77" y="1700808"/>
            <a:ext cx="38804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8" y="2789600"/>
            <a:ext cx="4092443" cy="18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La plateforme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882641340"/>
              </p:ext>
            </p:extLst>
          </p:nvPr>
        </p:nvGraphicFramePr>
        <p:xfrm>
          <a:off x="1104354" y="3066603"/>
          <a:ext cx="160784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813744"/>
              </p:ext>
            </p:extLst>
          </p:nvPr>
        </p:nvGraphicFramePr>
        <p:xfrm>
          <a:off x="3336602" y="3066603"/>
          <a:ext cx="165618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99597"/>
              </p:ext>
            </p:extLst>
          </p:nvPr>
        </p:nvGraphicFramePr>
        <p:xfrm>
          <a:off x="5839530" y="2739955"/>
          <a:ext cx="165618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32346" y="23096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CV formation</a:t>
            </a:r>
          </a:p>
          <a:p>
            <a:pPr algn="ctr"/>
            <a:r>
              <a:rPr lang="fr-FR" dirty="0" smtClean="0"/>
              <a:t>Personnel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192586" y="23204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CV formation</a:t>
            </a:r>
          </a:p>
          <a:p>
            <a:pPr algn="ctr"/>
            <a:r>
              <a:rPr lang="fr-FR" dirty="0" smtClean="0"/>
              <a:t>Entreprise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5784874" y="200310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Plan des formations</a:t>
            </a:r>
            <a:endParaRPr lang="fr-BE" dirty="0"/>
          </a:p>
        </p:txBody>
      </p:sp>
      <p:sp>
        <p:nvSpPr>
          <p:cNvPr id="13" name="Carré corné 12"/>
          <p:cNvSpPr/>
          <p:nvPr/>
        </p:nvSpPr>
        <p:spPr>
          <a:xfrm>
            <a:off x="1331285" y="4869160"/>
            <a:ext cx="1152837" cy="108012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CV formation</a:t>
            </a:r>
          </a:p>
          <a:p>
            <a:pPr algn="ctr"/>
            <a:r>
              <a:rPr lang="fr-FR" dirty="0"/>
              <a:t>Personnel</a:t>
            </a:r>
            <a:endParaRPr lang="fr-BE" dirty="0"/>
          </a:p>
        </p:txBody>
      </p:sp>
      <p:sp>
        <p:nvSpPr>
          <p:cNvPr id="14" name="Carré corné 13"/>
          <p:cNvSpPr/>
          <p:nvPr/>
        </p:nvSpPr>
        <p:spPr>
          <a:xfrm>
            <a:off x="3563888" y="4869160"/>
            <a:ext cx="1152837" cy="10801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CV formation</a:t>
            </a:r>
          </a:p>
          <a:p>
            <a:pPr algn="ctr"/>
            <a:r>
              <a:rPr lang="fr-FR" dirty="0"/>
              <a:t>Entreprise</a:t>
            </a:r>
            <a:endParaRPr lang="fr-BE" dirty="0"/>
          </a:p>
        </p:txBody>
      </p:sp>
      <p:sp>
        <p:nvSpPr>
          <p:cNvPr id="15" name="Carré corné 14"/>
          <p:cNvSpPr/>
          <p:nvPr/>
        </p:nvSpPr>
        <p:spPr>
          <a:xfrm>
            <a:off x="5868144" y="4869160"/>
            <a:ext cx="1152837" cy="1080120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Plan formation Annuel</a:t>
            </a:r>
            <a:endParaRPr lang="fr-FR" dirty="0"/>
          </a:p>
        </p:txBody>
      </p:sp>
      <p:sp>
        <p:nvSpPr>
          <p:cNvPr id="16" name="Double flèche horizontale 15"/>
          <p:cNvSpPr/>
          <p:nvPr/>
        </p:nvSpPr>
        <p:spPr>
          <a:xfrm>
            <a:off x="3419872" y="1386095"/>
            <a:ext cx="4475758" cy="51904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Visible par l’entreprise</a:t>
            </a:r>
            <a:endParaRPr lang="fr-BE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02970112"/>
              </p:ext>
            </p:extLst>
          </p:nvPr>
        </p:nvGraphicFramePr>
        <p:xfrm>
          <a:off x="2873882" y="1645615"/>
          <a:ext cx="51125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7" name="Double flèche horizontale 16" title="vue Travailleur"/>
          <p:cNvSpPr/>
          <p:nvPr/>
        </p:nvSpPr>
        <p:spPr>
          <a:xfrm>
            <a:off x="860842" y="1036558"/>
            <a:ext cx="4032448" cy="45323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Visible par le travailleur</a:t>
            </a:r>
            <a:endParaRPr lang="fr-BE" dirty="0"/>
          </a:p>
        </p:txBody>
      </p:sp>
      <p:sp>
        <p:nvSpPr>
          <p:cNvPr id="20" name="Flèche vers le bas 19"/>
          <p:cNvSpPr/>
          <p:nvPr/>
        </p:nvSpPr>
        <p:spPr>
          <a:xfrm>
            <a:off x="1875057" y="4293096"/>
            <a:ext cx="144015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lèche vers le bas 20"/>
          <p:cNvSpPr/>
          <p:nvPr/>
        </p:nvSpPr>
        <p:spPr>
          <a:xfrm>
            <a:off x="4056682" y="4149080"/>
            <a:ext cx="144015" cy="5760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 vers le bas 21"/>
          <p:cNvSpPr/>
          <p:nvPr/>
        </p:nvSpPr>
        <p:spPr>
          <a:xfrm>
            <a:off x="6372554" y="3861048"/>
            <a:ext cx="144015" cy="8782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1539489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Schéma global de fonctionnement</a:t>
            </a:r>
            <a:endParaRPr lang="fr-BE" sz="2400" b="1" u="sng" dirty="0"/>
          </a:p>
        </p:txBody>
      </p:sp>
      <p:sp>
        <p:nvSpPr>
          <p:cNvPr id="25" name="Flèche à angle droit 24"/>
          <p:cNvSpPr/>
          <p:nvPr/>
        </p:nvSpPr>
        <p:spPr>
          <a:xfrm rot="5400000">
            <a:off x="7099331" y="3537011"/>
            <a:ext cx="491373" cy="648073"/>
          </a:xfrm>
          <a:prstGeom prst="bentUpArrow">
            <a:avLst>
              <a:gd name="adj1" fmla="val 11794"/>
              <a:gd name="adj2" fmla="val 25000"/>
              <a:gd name="adj3" fmla="val 279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Organigramme : Disque magnétique 25"/>
          <p:cNvSpPr/>
          <p:nvPr/>
        </p:nvSpPr>
        <p:spPr>
          <a:xfrm>
            <a:off x="7895630" y="3615361"/>
            <a:ext cx="648072" cy="864096"/>
          </a:xfrm>
          <a:prstGeom prst="flowChartMagneticDis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FLA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81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Les fonctionnalités Travailleur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 du travailleur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484784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/>
              <a:t> Gestion des informations personnelles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/>
              <a:t> Gestion des comptes de connexion / emails de connexion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/>
              <a:t> Historique des entreprises du </a:t>
            </a:r>
            <a:r>
              <a:rPr lang="fr-FR" sz="2000" dirty="0" smtClean="0"/>
              <a:t>travailleur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/>
              <a:t> Donnée crédit formation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/>
              <a:t> Ajout de formations, expériences et études personnelle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/>
              <a:t> Ajout de formations, expériences </a:t>
            </a:r>
            <a:r>
              <a:rPr lang="fr-FR" sz="2000" dirty="0" smtClean="0"/>
              <a:t>d’entreprise </a:t>
            </a:r>
            <a:endParaRPr lang="fr-FR" sz="20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/>
              <a:t> Ajout de diplôme, attestation ou certificat en </a:t>
            </a:r>
            <a:r>
              <a:rPr lang="fr-FR" sz="2000" dirty="0" err="1" smtClean="0"/>
              <a:t>pdf</a:t>
            </a:r>
            <a:endParaRPr lang="fr-FR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Rappel de fin de validité</a:t>
            </a:r>
            <a:endParaRPr lang="fr-F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compte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1916"/>
            <a:ext cx="7180295" cy="525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9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CV-formation</a:t>
            </a:r>
            <a:endParaRPr lang="fr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9993"/>
            <a:ext cx="7128792" cy="537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 Professionnel - facultatif</a:t>
            </a:r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71" y="1124744"/>
            <a:ext cx="6725332" cy="524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2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Les fonctionnalités Entreprise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340768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/>
              <a:t> Gestion des données de l’entreprise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Gestion des travailleurs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 Ajout de </a:t>
            </a:r>
            <a:r>
              <a:rPr lang="fr-FR" sz="2000" dirty="0" smtClean="0"/>
              <a:t>formations au CV-formation et au plan des formations</a:t>
            </a:r>
            <a:endParaRPr lang="fr-FR" sz="2000" dirty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 Ajout </a:t>
            </a:r>
            <a:r>
              <a:rPr lang="fr-FR" sz="2000" dirty="0" smtClean="0"/>
              <a:t>d’expériences </a:t>
            </a:r>
            <a:endParaRPr lang="fr-FR" sz="2000" dirty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000" dirty="0"/>
              <a:t> Consultation du CV-formation entreprise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Gestion d’un structure d’entreprise – Implantation/départements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Gestion des anciens travailleurs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Liste des validités des formations – échéances de validité.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Bilan des heures/jours de </a:t>
            </a:r>
            <a:r>
              <a:rPr lang="fr-FR" sz="2000" dirty="0" smtClean="0"/>
              <a:t>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Planification et suivi des plans annuel des 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Passerelle avec le </a:t>
            </a:r>
            <a:r>
              <a:rPr lang="fr-FR" sz="2000" dirty="0" err="1" smtClean="0"/>
              <a:t>Federal</a:t>
            </a:r>
            <a:r>
              <a:rPr lang="fr-FR" sz="2000" dirty="0" smtClean="0"/>
              <a:t> Learning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– (Mandat ONSS-MAHIS)</a:t>
            </a: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Objectifs</a:t>
            </a:r>
          </a:p>
        </p:txBody>
      </p:sp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Données entreprise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828350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 Entreprise – Gestion des travailleurs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6780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Anciens travailleurs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10674" cy="285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Structure d’entreprise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528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9234"/>
            <a:ext cx="6264696" cy="54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9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Plan - Autopilote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303269" cy="544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1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Passerelle FLA	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9201" y="1340768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CPE HN </a:t>
            </a:r>
            <a:r>
              <a:rPr lang="fr-FR" sz="2000" dirty="0" smtClean="0">
                <a:sym typeface="Wingdings" panose="05000000000000000000" pitchFamily="2" charset="2"/>
              </a:rPr>
              <a:t> Fournisseur de service agréé ONSS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ym typeface="Wingdings" panose="05000000000000000000" pitchFamily="2" charset="2"/>
              </a:rPr>
              <a:t> Activation de la passerelle par mandat ONSS-MAHIS</a:t>
            </a:r>
          </a:p>
          <a:p>
            <a:pPr>
              <a:buFont typeface="Wingdings" pitchFamily="2" charset="2"/>
              <a:buChar char="Ø"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Envoi des formations des plans annuels vers le FLA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Manuel - par formation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 Manuel - par plan annuel de formation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Automatique – tous les débuts de mois + Rapport d’envoi par mail</a:t>
            </a:r>
          </a:p>
          <a:p>
            <a:pPr lvl="1"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Consultation des données travailleur sir le FLA</a:t>
            </a:r>
            <a:endParaRPr lang="fr-FR" sz="2000" dirty="0"/>
          </a:p>
          <a:p>
            <a:pPr lvl="1">
              <a:buFont typeface="Wingdings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18391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Passerelle FLA	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72" y="1136945"/>
            <a:ext cx="6264696" cy="530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arme 3"/>
          <p:cNvSpPr/>
          <p:nvPr/>
        </p:nvSpPr>
        <p:spPr>
          <a:xfrm>
            <a:off x="6876256" y="4077072"/>
            <a:ext cx="432048" cy="360040"/>
          </a:xfrm>
          <a:prstGeom prst="teardrop">
            <a:avLst/>
          </a:prstGeom>
          <a:noFill/>
          <a:ln w="412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Larme 6"/>
          <p:cNvSpPr/>
          <p:nvPr/>
        </p:nvSpPr>
        <p:spPr>
          <a:xfrm>
            <a:off x="3816744" y="4941168"/>
            <a:ext cx="3816424" cy="1728192"/>
          </a:xfrm>
          <a:prstGeom prst="teardrop">
            <a:avLst/>
          </a:prstGeom>
          <a:noFill/>
          <a:ln w="412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489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Passerelle FLA	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91502" cy="48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Mon Entreprise – </a:t>
            </a:r>
            <a:r>
              <a:rPr lang="fr-FR" dirty="0" smtClean="0"/>
              <a:t>F</a:t>
            </a:r>
            <a:r>
              <a:rPr lang="fr-FR" dirty="0" smtClean="0"/>
              <a:t>ormations </a:t>
            </a:r>
            <a:r>
              <a:rPr lang="fr-FR" sz="1800" dirty="0" smtClean="0"/>
              <a:t>(CV-formation)</a:t>
            </a:r>
            <a:endParaRPr lang="fr-FR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3"/>
            <a:ext cx="7920880" cy="52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86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Plateforme pour de gestion des CV-formation</a:t>
            </a:r>
            <a:endParaRPr lang="fr-FR" dirty="0"/>
          </a:p>
          <a:p>
            <a:pPr lvl="1"/>
            <a:r>
              <a:rPr lang="fr-FR" dirty="0" smtClean="0"/>
              <a:t>Pour les travailleurs</a:t>
            </a:r>
          </a:p>
          <a:p>
            <a:pPr lvl="1"/>
            <a:r>
              <a:rPr lang="fr-FR" dirty="0" smtClean="0"/>
              <a:t>Pour les entreprises </a:t>
            </a:r>
            <a:endParaRPr lang="fr-FR" dirty="0"/>
          </a:p>
          <a:p>
            <a:pPr lvl="1"/>
            <a:r>
              <a:rPr lang="fr-FR" dirty="0" smtClean="0"/>
              <a:t>Reprenant les formations, les expériences et les études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Attestations/Diplômes/Certificats en </a:t>
            </a:r>
            <a:r>
              <a:rPr lang="fr-FR" dirty="0" err="1"/>
              <a:t>pdf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Bilan des heures de formation</a:t>
            </a:r>
          </a:p>
          <a:p>
            <a:pPr>
              <a:lnSpc>
                <a:spcPct val="160000"/>
              </a:lnSpc>
            </a:pPr>
            <a:r>
              <a:rPr lang="fr-FR" dirty="0"/>
              <a:t>Rappel de fin de validité</a:t>
            </a:r>
          </a:p>
          <a:p>
            <a:pPr>
              <a:lnSpc>
                <a:spcPct val="160000"/>
              </a:lnSpc>
            </a:pPr>
            <a:r>
              <a:rPr lang="fr-FR" dirty="0"/>
              <a:t>Envoi annuel du CV formation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Gestion du crédit formation et du plan des formations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Synchronisation automatique avec le </a:t>
            </a:r>
            <a:r>
              <a:rPr lang="fr-FR" dirty="0" err="1" smtClean="0"/>
              <a:t>Federal</a:t>
            </a:r>
            <a:r>
              <a:rPr lang="fr-FR" dirty="0" smtClean="0"/>
              <a:t> Learning </a:t>
            </a:r>
            <a:r>
              <a:rPr lang="fr-FR" dirty="0" err="1" smtClean="0"/>
              <a:t>Account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Validités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70317" cy="39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Bilan des formations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909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 Entreprise – </a:t>
            </a:r>
            <a:r>
              <a:rPr lang="fr-FR" dirty="0" smtClean="0"/>
              <a:t>Favoris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9944"/>
            <a:ext cx="7832692" cy="44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66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Alertes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actions à réaliser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15622" cy="228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Actions Automatiques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automatiques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17008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/>
              <a:t> Envoi annuel du CV-formation des travailleurs	</a:t>
            </a:r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/>
              <a:t> Envoi des rappels de fin de validité à 90 jours, 30 jours et 1 </a:t>
            </a:r>
            <a:r>
              <a:rPr lang="fr-FR" sz="2000" dirty="0" smtClean="0"/>
              <a:t>jour</a:t>
            </a:r>
          </a:p>
          <a:p>
            <a:pPr>
              <a:buFont typeface="Wingdings" pitchFamily="2" charset="2"/>
              <a:buChar char="Ø"/>
            </a:pPr>
            <a:endParaRPr lang="fr-FR" sz="2000" dirty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Rapport d’envoi des formation mensuel vers le FLA </a:t>
            </a:r>
          </a:p>
          <a:p>
            <a:r>
              <a:rPr lang="fr-FR" sz="2000" dirty="0"/>
              <a:t>	</a:t>
            </a:r>
            <a:r>
              <a:rPr lang="fr-FR" sz="1400" dirty="0" smtClean="0"/>
              <a:t>(si passerelle active)</a:t>
            </a:r>
            <a:endParaRPr lang="fr-FR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Guide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Webinaire mensuel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 d’utilisation de la plateforme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127865" cy="45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Webinaire mensuel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391414" cy="51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9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>
                <a:solidFill>
                  <a:schemeClr val="bg1"/>
                </a:solidFill>
              </a:rPr>
              <a:t>Références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Sécurité 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R.G.P.D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4497" y="154329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 Respect du RGPD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données appartient à celui qui l’ajoute.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L’autre partie l’approuve pour l’afficher de son côté.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23941" y="3080693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 Sécurité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Compte par mot de passe fort.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Surveillance active et comportementale du site et </a:t>
            </a:r>
            <a:r>
              <a:rPr lang="fr-FR" dirty="0" err="1" smtClean="0"/>
              <a:t>banissement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 smtClean="0"/>
              <a:t>Sécurity</a:t>
            </a:r>
            <a:r>
              <a:rPr lang="fr-FR" dirty="0" smtClean="0"/>
              <a:t> manager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Cryptage des données sensible.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Programmation non standard (ni LMS, ni </a:t>
            </a:r>
            <a:r>
              <a:rPr lang="fr-FR" dirty="0" err="1" smtClean="0"/>
              <a:t>framework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Planning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èche droite 22"/>
          <p:cNvSpPr/>
          <p:nvPr/>
        </p:nvSpPr>
        <p:spPr>
          <a:xfrm>
            <a:off x="489962" y="3635152"/>
            <a:ext cx="80648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ZoneTexte 2"/>
          <p:cNvSpPr txBox="1"/>
          <p:nvPr/>
        </p:nvSpPr>
        <p:spPr>
          <a:xfrm>
            <a:off x="489962" y="550736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Avril 2022</a:t>
            </a:r>
          </a:p>
        </p:txBody>
      </p:sp>
      <p:sp>
        <p:nvSpPr>
          <p:cNvPr id="28" name="ZoneTexte 3"/>
          <p:cNvSpPr txBox="1"/>
          <p:nvPr/>
        </p:nvSpPr>
        <p:spPr>
          <a:xfrm>
            <a:off x="1360954" y="535304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Septembre 2022</a:t>
            </a:r>
          </a:p>
        </p:txBody>
      </p:sp>
      <p:sp>
        <p:nvSpPr>
          <p:cNvPr id="30" name="ZoneTexte 4"/>
          <p:cNvSpPr txBox="1"/>
          <p:nvPr/>
        </p:nvSpPr>
        <p:spPr>
          <a:xfrm>
            <a:off x="5173748" y="434535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Mai 2024</a:t>
            </a:r>
            <a:endParaRPr lang="fr-FR" sz="1400" dirty="0"/>
          </a:p>
        </p:txBody>
      </p:sp>
      <p:sp>
        <p:nvSpPr>
          <p:cNvPr id="33" name="ZoneTexte 5"/>
          <p:cNvSpPr txBox="1"/>
          <p:nvPr/>
        </p:nvSpPr>
        <p:spPr>
          <a:xfrm>
            <a:off x="2290162" y="504597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Décembre 2022</a:t>
            </a:r>
          </a:p>
        </p:txBody>
      </p:sp>
      <p:sp>
        <p:nvSpPr>
          <p:cNvPr id="34" name="ZoneTexte 6"/>
          <p:cNvSpPr txBox="1"/>
          <p:nvPr/>
        </p:nvSpPr>
        <p:spPr>
          <a:xfrm>
            <a:off x="4322017" y="46235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D</a:t>
            </a:r>
            <a:r>
              <a:rPr lang="fr-FR" sz="1400" dirty="0" smtClean="0"/>
              <a:t>écembre </a:t>
            </a:r>
            <a:r>
              <a:rPr lang="fr-FR" sz="1400" dirty="0"/>
              <a:t>2023</a:t>
            </a:r>
          </a:p>
        </p:txBody>
      </p:sp>
      <p:sp>
        <p:nvSpPr>
          <p:cNvPr id="35" name="ZoneTexte 7"/>
          <p:cNvSpPr txBox="1"/>
          <p:nvPr/>
        </p:nvSpPr>
        <p:spPr>
          <a:xfrm>
            <a:off x="3306089" y="477740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Juillet </a:t>
            </a:r>
            <a:r>
              <a:rPr lang="fr-FR" sz="1400" dirty="0"/>
              <a:t>2023</a:t>
            </a:r>
          </a:p>
        </p:txBody>
      </p:sp>
      <p:sp>
        <p:nvSpPr>
          <p:cNvPr id="36" name="ZoneTexte 8"/>
          <p:cNvSpPr txBox="1"/>
          <p:nvPr/>
        </p:nvSpPr>
        <p:spPr>
          <a:xfrm>
            <a:off x="489962" y="10428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Lancement du projet</a:t>
            </a:r>
          </a:p>
        </p:txBody>
      </p:sp>
      <p:sp>
        <p:nvSpPr>
          <p:cNvPr id="37" name="ZoneTexte 9"/>
          <p:cNvSpPr txBox="1"/>
          <p:nvPr/>
        </p:nvSpPr>
        <p:spPr>
          <a:xfrm>
            <a:off x="1369689" y="137764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V0.5.0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- Maquette du projet </a:t>
            </a:r>
          </a:p>
        </p:txBody>
      </p:sp>
      <p:sp>
        <p:nvSpPr>
          <p:cNvPr id="38" name="ZoneTexte 11"/>
          <p:cNvSpPr txBox="1"/>
          <p:nvPr/>
        </p:nvSpPr>
        <p:spPr>
          <a:xfrm>
            <a:off x="2290162" y="173768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V0.9.0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– Version fonctionnelle</a:t>
            </a:r>
          </a:p>
        </p:txBody>
      </p:sp>
      <p:sp>
        <p:nvSpPr>
          <p:cNvPr id="39" name="ZoneTexte 12"/>
          <p:cNvSpPr txBox="1"/>
          <p:nvPr/>
        </p:nvSpPr>
        <p:spPr>
          <a:xfrm>
            <a:off x="3298274" y="208969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V1.0.0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Mise en production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3"/>
          <p:cNvSpPr txBox="1"/>
          <p:nvPr/>
        </p:nvSpPr>
        <p:spPr>
          <a:xfrm>
            <a:off x="4412438" y="247091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V1.1.0 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Nettoyage du code – 3 écrans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4"/>
          <p:cNvSpPr txBox="1"/>
          <p:nvPr/>
        </p:nvSpPr>
        <p:spPr>
          <a:xfrm>
            <a:off x="5170482" y="2857981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Arial" pitchFamily="34" charset="0"/>
                <a:cs typeface="Arial" pitchFamily="34" charset="0"/>
              </a:rPr>
              <a:t>V1.1.5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Migration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serveur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489962" y="1114872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354058" y="1546920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endCxn id="33" idx="1"/>
          </p:cNvCxnSpPr>
          <p:nvPr/>
        </p:nvCxnSpPr>
        <p:spPr>
          <a:xfrm>
            <a:off x="2290162" y="1949628"/>
            <a:ext cx="0" cy="325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298274" y="2339008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322017" y="2746188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41" idx="1"/>
          </p:cNvCxnSpPr>
          <p:nvPr/>
        </p:nvCxnSpPr>
        <p:spPr>
          <a:xfrm>
            <a:off x="5170482" y="3027258"/>
            <a:ext cx="0" cy="147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rganigramme : Bande perforée 47"/>
          <p:cNvSpPr/>
          <p:nvPr/>
        </p:nvSpPr>
        <p:spPr>
          <a:xfrm>
            <a:off x="850002" y="2392899"/>
            <a:ext cx="172819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Béta testeurs</a:t>
            </a:r>
          </a:p>
        </p:txBody>
      </p:sp>
      <p:sp>
        <p:nvSpPr>
          <p:cNvPr id="49" name="Flèche droite 48"/>
          <p:cNvSpPr/>
          <p:nvPr/>
        </p:nvSpPr>
        <p:spPr>
          <a:xfrm rot="3076587">
            <a:off x="1365414" y="3258280"/>
            <a:ext cx="12722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0" name="Organigramme : Bande perforée 49"/>
          <p:cNvSpPr/>
          <p:nvPr/>
        </p:nvSpPr>
        <p:spPr>
          <a:xfrm>
            <a:off x="2153961" y="2843064"/>
            <a:ext cx="1728192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Tout public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Flèche droite 50"/>
          <p:cNvSpPr/>
          <p:nvPr/>
        </p:nvSpPr>
        <p:spPr>
          <a:xfrm rot="3076587">
            <a:off x="2855800" y="3477095"/>
            <a:ext cx="680509" cy="89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2" name="Flèche vers le bas 51"/>
          <p:cNvSpPr/>
          <p:nvPr/>
        </p:nvSpPr>
        <p:spPr>
          <a:xfrm>
            <a:off x="6991854" y="3562078"/>
            <a:ext cx="382010" cy="3844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cxnSp>
        <p:nvCxnSpPr>
          <p:cNvPr id="53" name="Connecteur droit 52"/>
          <p:cNvCxnSpPr/>
          <p:nvPr/>
        </p:nvCxnSpPr>
        <p:spPr>
          <a:xfrm>
            <a:off x="6106586" y="3419128"/>
            <a:ext cx="0" cy="92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29"/>
          <p:cNvSpPr txBox="1"/>
          <p:nvPr/>
        </p:nvSpPr>
        <p:spPr>
          <a:xfrm>
            <a:off x="6106586" y="421807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Aout 2024</a:t>
            </a:r>
            <a:endParaRPr lang="fr-FR" sz="1400" dirty="0"/>
          </a:p>
        </p:txBody>
      </p:sp>
      <p:sp>
        <p:nvSpPr>
          <p:cNvPr id="55" name="ZoneTexte 32"/>
          <p:cNvSpPr txBox="1"/>
          <p:nvPr/>
        </p:nvSpPr>
        <p:spPr>
          <a:xfrm>
            <a:off x="6097754" y="3183213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V1.1.7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passerelle FLA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465313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https://</a:t>
            </a:r>
            <a:r>
              <a:rPr lang="fr-FR" sz="3200" dirty="0" smtClean="0">
                <a:solidFill>
                  <a:srgbClr val="0070C0"/>
                </a:solidFill>
              </a:rPr>
              <a:t>www.cvformation.be</a:t>
            </a:r>
            <a:r>
              <a:rPr lang="fr-FR" sz="3200" dirty="0"/>
              <a:t>/</a:t>
            </a:r>
          </a:p>
        </p:txBody>
      </p:sp>
      <p:pic>
        <p:nvPicPr>
          <p:cNvPr id="8" name="Image 7" descr="informaticiens0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1944216" cy="12475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Références </a:t>
            </a:r>
            <a:r>
              <a:rPr lang="fr-FR" dirty="0" smtClean="0">
                <a:solidFill>
                  <a:srgbClr val="0070C0"/>
                </a:solidFill>
              </a:rPr>
              <a:t>du </a:t>
            </a:r>
            <a:r>
              <a:rPr lang="fr-FR" dirty="0">
                <a:solidFill>
                  <a:srgbClr val="0070C0"/>
                </a:solidFill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CCT 111/209 de mars 2008 – </a:t>
            </a:r>
            <a:r>
              <a:rPr lang="fr-FR" sz="1800" b="1" dirty="0"/>
              <a:t>plan de formation</a:t>
            </a:r>
          </a:p>
          <a:p>
            <a:pPr lvl="1"/>
            <a:r>
              <a:rPr lang="fr-FR" dirty="0"/>
              <a:t>L'effort collectif : </a:t>
            </a:r>
            <a:r>
              <a:rPr lang="fr-FR" sz="1800" dirty="0"/>
              <a:t>5 j de formation en moyenne par an et par ETP</a:t>
            </a:r>
            <a:endParaRPr lang="fr-FR" dirty="0"/>
          </a:p>
          <a:p>
            <a:pPr lvl="1"/>
            <a:r>
              <a:rPr lang="fr-FR" dirty="0"/>
              <a:t>L'effort individuel : </a:t>
            </a:r>
            <a:r>
              <a:rPr lang="fr-FR" sz="1800" dirty="0"/>
              <a:t>24h par année calendrier. </a:t>
            </a:r>
          </a:p>
          <a:p>
            <a:r>
              <a:rPr lang="fr-FR" dirty="0" smtClean="0"/>
              <a:t>Loi </a:t>
            </a:r>
            <a:r>
              <a:rPr lang="fr-FR" dirty="0"/>
              <a:t>du 5 mars 2017 - </a:t>
            </a:r>
            <a:r>
              <a:rPr lang="fr-FR" sz="1800" b="1" dirty="0"/>
              <a:t>Loi concernant le travail faisable et maniable</a:t>
            </a:r>
            <a:endParaRPr lang="fr-FR" dirty="0"/>
          </a:p>
          <a:p>
            <a:pPr lvl="1"/>
            <a:r>
              <a:rPr lang="fr-FR" dirty="0"/>
              <a:t>Compte formation individuel</a:t>
            </a:r>
          </a:p>
          <a:p>
            <a:pPr lvl="1"/>
            <a:r>
              <a:rPr lang="fr-FR" dirty="0"/>
              <a:t>Objectif de formation interprofessionnelle – </a:t>
            </a:r>
            <a:r>
              <a:rPr lang="fr-FR" sz="1800" dirty="0"/>
              <a:t>5J et moyenne/ ETP</a:t>
            </a:r>
            <a:endParaRPr lang="fr-FR" dirty="0"/>
          </a:p>
          <a:p>
            <a:pPr>
              <a:lnSpc>
                <a:spcPct val="160000"/>
              </a:lnSpc>
            </a:pPr>
            <a:r>
              <a:rPr lang="fr-FR" dirty="0"/>
              <a:t>AR du 5 décembre 2017</a:t>
            </a:r>
          </a:p>
          <a:p>
            <a:pPr lvl="1"/>
            <a:r>
              <a:rPr lang="fr-FR" dirty="0"/>
              <a:t>Mise en application de la loi du 5 mars 2017</a:t>
            </a:r>
          </a:p>
          <a:p>
            <a:r>
              <a:rPr lang="fr-FR" dirty="0" smtClean="0"/>
              <a:t>Loi </a:t>
            </a:r>
            <a:r>
              <a:rPr lang="fr-FR" dirty="0"/>
              <a:t>du 3 octobre 2022 </a:t>
            </a:r>
            <a:r>
              <a:rPr lang="fr-FR" sz="1700" dirty="0"/>
              <a:t>- </a:t>
            </a:r>
            <a:r>
              <a:rPr lang="fr-FR" sz="1800" b="1" dirty="0"/>
              <a:t>Dispositions diverses relatives au travail</a:t>
            </a:r>
          </a:p>
          <a:p>
            <a:pPr lvl="1"/>
            <a:r>
              <a:rPr lang="fr-FR" dirty="0" smtClean="0"/>
              <a:t>Plan de formation</a:t>
            </a:r>
            <a:endParaRPr lang="fr-FR" dirty="0"/>
          </a:p>
          <a:p>
            <a:pPr lvl="1"/>
            <a:r>
              <a:rPr lang="fr-FR" dirty="0" smtClean="0"/>
              <a:t>Compte </a:t>
            </a:r>
            <a:r>
              <a:rPr lang="fr-FR" dirty="0"/>
              <a:t>formation </a:t>
            </a:r>
            <a:r>
              <a:rPr lang="fr-FR" dirty="0" smtClean="0"/>
              <a:t>individuel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dirty="0"/>
          </a:p>
          <a:p>
            <a:pPr lvl="1">
              <a:lnSpc>
                <a:spcPct val="16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6809184" cy="1681336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Les </a:t>
            </a:r>
            <a:r>
              <a:rPr lang="fr-FR" sz="4400" dirty="0" smtClean="0">
                <a:solidFill>
                  <a:schemeClr val="bg1"/>
                </a:solidFill>
              </a:rPr>
              <a:t>informations utiles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CV-formation personnel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81492" cy="54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CV-formation entreprise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44816" cy="52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4309"/>
            <a:ext cx="6803555" cy="524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dirty="0" smtClean="0"/>
              <a:t>Crédit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168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634</Words>
  <Application>Microsoft Office PowerPoint</Application>
  <PresentationFormat>Affichage à l'écran (4:3)</PresentationFormat>
  <Paragraphs>148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Origine</vt:lpstr>
      <vt:lpstr>CV Formation</vt:lpstr>
      <vt:lpstr>Objectifs</vt:lpstr>
      <vt:lpstr>Objectifs</vt:lpstr>
      <vt:lpstr>Références</vt:lpstr>
      <vt:lpstr>Références du projet</vt:lpstr>
      <vt:lpstr>Les informations utiles</vt:lpstr>
      <vt:lpstr>CV-formation personnel</vt:lpstr>
      <vt:lpstr>CV-formation entreprise</vt:lpstr>
      <vt:lpstr>Crédit formation</vt:lpstr>
      <vt:lpstr>Plan de formation annuel</vt:lpstr>
      <vt:lpstr>La plateforme</vt:lpstr>
      <vt:lpstr>Présentation PowerPoint</vt:lpstr>
      <vt:lpstr>Les fonctionnalités Travailleur</vt:lpstr>
      <vt:lpstr>Fonctionnalités du travailleur</vt:lpstr>
      <vt:lpstr>Mon compte</vt:lpstr>
      <vt:lpstr>CV-formation</vt:lpstr>
      <vt:lpstr>CV Professionnel - facultatif</vt:lpstr>
      <vt:lpstr>Les fonctionnalités Entreprise</vt:lpstr>
      <vt:lpstr>Mon Entreprise</vt:lpstr>
      <vt:lpstr>Mon Entreprise – Données entreprise</vt:lpstr>
      <vt:lpstr>Mon Entreprise – Gestion des travailleurs </vt:lpstr>
      <vt:lpstr>Mon Entreprise – Anciens travailleurs </vt:lpstr>
      <vt:lpstr>Mon Entreprise – Structure d’entreprise </vt:lpstr>
      <vt:lpstr>Mon Entreprise – Plan</vt:lpstr>
      <vt:lpstr>Mon Entreprise – Plan - Autopilote</vt:lpstr>
      <vt:lpstr>Mon Entreprise – Passerelle FLA </vt:lpstr>
      <vt:lpstr>Mon Entreprise – Passerelle FLA </vt:lpstr>
      <vt:lpstr>Mon Entreprise – Passerelle FLA </vt:lpstr>
      <vt:lpstr>Mon Entreprise – Formations (CV-formation)</vt:lpstr>
      <vt:lpstr>Mon Entreprise – Validités </vt:lpstr>
      <vt:lpstr>Mon Entreprise – Bilan des formations </vt:lpstr>
      <vt:lpstr>Mon Entreprise – Favoris</vt:lpstr>
      <vt:lpstr>Alertes</vt:lpstr>
      <vt:lpstr>Liste des actions à réaliser</vt:lpstr>
      <vt:lpstr>Actions Automatiques</vt:lpstr>
      <vt:lpstr>Actions automatiques</vt:lpstr>
      <vt:lpstr>Guide Webinaire mensuel</vt:lpstr>
      <vt:lpstr>Guide d’utilisation de la plateforme</vt:lpstr>
      <vt:lpstr>Webinaire mensuel</vt:lpstr>
      <vt:lpstr>Sécurité   R.G.P.D</vt:lpstr>
      <vt:lpstr>Présentation PowerPoint</vt:lpstr>
      <vt:lpstr>Planning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Formation - Numeriatech</dc:title>
  <dc:creator>Rudi Réz</dc:creator>
  <cp:lastModifiedBy>Réz rudi</cp:lastModifiedBy>
  <cp:revision>66</cp:revision>
  <dcterms:created xsi:type="dcterms:W3CDTF">2022-05-18T07:45:32Z</dcterms:created>
  <dcterms:modified xsi:type="dcterms:W3CDTF">2024-10-30T09:09:24Z</dcterms:modified>
</cp:coreProperties>
</file>